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90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5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1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27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836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1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5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4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8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6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8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5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hr-HR" sz="3200" dirty="0"/>
              <a:t>Gradovi i njihova uloga u prostoru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hr-HR" sz="1800">
                <a:solidFill>
                  <a:srgbClr val="FFFFFF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" y="980157"/>
            <a:ext cx="10921466" cy="26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10696370" cy="1492132"/>
          </a:xfrm>
        </p:spPr>
        <p:txBody>
          <a:bodyPr>
            <a:normAutofit/>
          </a:bodyPr>
          <a:lstStyle/>
          <a:p>
            <a:r>
              <a:rPr lang="hr-HR" dirty="0"/>
              <a:t>4. Koji od navedenih gradova </a:t>
            </a:r>
            <a:r>
              <a:rPr lang="hr-HR" b="1" dirty="0"/>
              <a:t>nije</a:t>
            </a:r>
            <a:r>
              <a:rPr lang="hr-HR" dirty="0"/>
              <a:t> </a:t>
            </a:r>
            <a:r>
              <a:rPr lang="hr-HR" dirty="0" err="1"/>
              <a:t>makroregionalno</a:t>
            </a:r>
            <a:r>
              <a:rPr lang="hr-HR" dirty="0"/>
              <a:t> središte?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CD5BC572-DBC1-4037-88A7-B027E1FD6D67}"/>
              </a:ext>
            </a:extLst>
          </p:cNvPr>
          <p:cNvSpPr/>
          <p:nvPr/>
        </p:nvSpPr>
        <p:spPr>
          <a:xfrm>
            <a:off x="7191375" y="388682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Pula</a:t>
            </a:r>
          </a:p>
        </p:txBody>
      </p:sp>
      <p:sp>
        <p:nvSpPr>
          <p:cNvPr id="14" name="Pravokutnik 13">
            <a:hlinkClick r:id="rId4" action="ppaction://hlinksldjump"/>
            <a:extLst>
              <a:ext uri="{FF2B5EF4-FFF2-40B4-BE49-F238E27FC236}">
                <a16:creationId xmlns:a16="http://schemas.microsoft.com/office/drawing/2014/main" id="{C2E3D797-CA48-448E-9984-0CE1467516E6}"/>
              </a:ext>
            </a:extLst>
          </p:cNvPr>
          <p:cNvSpPr/>
          <p:nvPr/>
        </p:nvSpPr>
        <p:spPr>
          <a:xfrm>
            <a:off x="4213934" y="51963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Rijeka</a:t>
            </a:r>
          </a:p>
        </p:txBody>
      </p:sp>
      <p:sp>
        <p:nvSpPr>
          <p:cNvPr id="15" name="Pravokutnik 14">
            <a:hlinkClick r:id="rId4" action="ppaction://hlinksldjump"/>
            <a:extLst>
              <a:ext uri="{FF2B5EF4-FFF2-40B4-BE49-F238E27FC236}">
                <a16:creationId xmlns:a16="http://schemas.microsoft.com/office/drawing/2014/main" id="{D459020C-9F8F-4132-90FA-74710E4F5DCD}"/>
              </a:ext>
            </a:extLst>
          </p:cNvPr>
          <p:cNvSpPr/>
          <p:nvPr/>
        </p:nvSpPr>
        <p:spPr>
          <a:xfrm>
            <a:off x="1141336" y="388682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Osijek</a:t>
            </a:r>
          </a:p>
        </p:txBody>
      </p:sp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Koja slika prikazuje regionalno središte splitske </a:t>
            </a:r>
            <a:r>
              <a:rPr lang="hr-HR" dirty="0" err="1"/>
              <a:t>makroregije</a:t>
            </a:r>
            <a:r>
              <a:rPr lang="hr-HR" dirty="0"/>
              <a:t>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Pula City Guide - all you need to know about Pula, Croatia">
            <a:hlinkClick r:id="rId3" action="ppaction://hlinksldjump"/>
            <a:extLst>
              <a:ext uri="{FF2B5EF4-FFF2-40B4-BE49-F238E27FC236}">
                <a16:creationId xmlns:a16="http://schemas.microsoft.com/office/drawing/2014/main" id="{0252E3F7-D3F2-462F-BBC0-884DC228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847152"/>
            <a:ext cx="3333750" cy="228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ubrovnik Cruise: prices, offers and itineraries | Costa Cruises">
            <a:hlinkClick r:id="rId5" action="ppaction://hlinksldjump"/>
            <a:extLst>
              <a:ext uri="{FF2B5EF4-FFF2-40B4-BE49-F238E27FC236}">
                <a16:creationId xmlns:a16="http://schemas.microsoft.com/office/drawing/2014/main" id="{B3B036AA-82BB-476E-B512-7F546C0E1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44" y="3846936"/>
            <a:ext cx="4279098" cy="228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hlinkClick r:id="rId3" action="ppaction://hlinksldjump"/>
            <a:extLst>
              <a:ext uri="{FF2B5EF4-FFF2-40B4-BE49-F238E27FC236}">
                <a16:creationId xmlns:a16="http://schemas.microsoft.com/office/drawing/2014/main" id="{6383BC7E-BFEC-4870-958B-299EE5E16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050" y="3830620"/>
            <a:ext cx="4086225" cy="22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6. Koja </a:t>
            </a:r>
            <a:r>
              <a:rPr lang="hr-HR" dirty="0" err="1"/>
              <a:t>makroregija</a:t>
            </a:r>
            <a:r>
              <a:rPr lang="hr-HR" dirty="0"/>
              <a:t> ima najveći broj regionalnih središta…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3C8E7378-E8BF-4702-A2CE-769A285B8F5B}"/>
              </a:ext>
            </a:extLst>
          </p:cNvPr>
          <p:cNvSpPr/>
          <p:nvPr/>
        </p:nvSpPr>
        <p:spPr>
          <a:xfrm>
            <a:off x="6096000" y="49625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Zagrebačka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4E356572-0BD4-49A9-B4C8-F9B8878051A4}"/>
              </a:ext>
            </a:extLst>
          </p:cNvPr>
          <p:cNvSpPr/>
          <p:nvPr/>
        </p:nvSpPr>
        <p:spPr>
          <a:xfrm>
            <a:off x="1748716" y="49625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Splitska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66405E80-8A37-411A-BB02-DF0B12966C58}"/>
              </a:ext>
            </a:extLst>
          </p:cNvPr>
          <p:cNvSpPr/>
          <p:nvPr/>
        </p:nvSpPr>
        <p:spPr>
          <a:xfrm>
            <a:off x="1748716" y="354367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Osječka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81D71E3F-C514-4A04-A371-AD6D82189C6A}"/>
              </a:ext>
            </a:extLst>
          </p:cNvPr>
          <p:cNvSpPr/>
          <p:nvPr/>
        </p:nvSpPr>
        <p:spPr>
          <a:xfrm>
            <a:off x="6096000" y="3543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Riječka</a:t>
            </a:r>
          </a:p>
        </p:txBody>
      </p:sp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625660"/>
            <a:ext cx="10178322" cy="1026099"/>
          </a:xfrm>
        </p:spPr>
        <p:txBody>
          <a:bodyPr>
            <a:normAutofit fontScale="90000"/>
          </a:bodyPr>
          <a:lstStyle/>
          <a:p>
            <a:r>
              <a:rPr lang="hr-HR" dirty="0"/>
              <a:t>1. Naselja se razlikuju po broju funkcija koje imaju. Koji od navedenih naselja u hrvatskoj ima najviše funkcija?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1346928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Belišće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6699035" y="471748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Zagreb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346928" y="471748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Rijeka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28F8E723-BFFD-4905-A788-AABAA9D83B5F}"/>
              </a:ext>
            </a:extLst>
          </p:cNvPr>
          <p:cNvSpPr/>
          <p:nvPr/>
        </p:nvSpPr>
        <p:spPr>
          <a:xfrm>
            <a:off x="6699035" y="309939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Gospić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Koji od navedenih gradova ima sveučilišnu funkciju?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787" y="359605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Osijek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093443" y="359605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Senj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48303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Varaždin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743" y="1433839"/>
            <a:ext cx="7235301" cy="932763"/>
          </a:xfrm>
        </p:spPr>
        <p:txBody>
          <a:bodyPr>
            <a:normAutofit fontScale="90000"/>
          </a:bodyPr>
          <a:lstStyle/>
          <a:p>
            <a:r>
              <a:rPr lang="hr-HR" dirty="0"/>
              <a:t>3. Kako nazivamo najveća funkcionalna središta u Hrvatskoj?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D6686175-D0D9-4189-9C33-2EF97D73D0A4}"/>
              </a:ext>
            </a:extLst>
          </p:cNvPr>
          <p:cNvSpPr/>
          <p:nvPr/>
        </p:nvSpPr>
        <p:spPr>
          <a:xfrm>
            <a:off x="7454191" y="33762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Regionalna središta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171EF076-644E-437B-B2D3-62066FCD6E63}"/>
              </a:ext>
            </a:extLst>
          </p:cNvPr>
          <p:cNvSpPr/>
          <p:nvPr/>
        </p:nvSpPr>
        <p:spPr>
          <a:xfrm>
            <a:off x="4425520" y="470597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Subregionalna središta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9B9F8C22-2235-4927-967E-7B41FB1F05C4}"/>
              </a:ext>
            </a:extLst>
          </p:cNvPr>
          <p:cNvSpPr/>
          <p:nvPr/>
        </p:nvSpPr>
        <p:spPr>
          <a:xfrm>
            <a:off x="1192752" y="33762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Makroregionalna</a:t>
            </a:r>
            <a:r>
              <a:rPr lang="hr-HR" dirty="0"/>
              <a:t> središta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113</Words>
  <Application>Microsoft Office PowerPoint</Application>
  <PresentationFormat>Široki zaslon</PresentationFormat>
  <Paragraphs>38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Paket</vt:lpstr>
      <vt:lpstr>Gradovi i njihova uloga u prostoru</vt:lpstr>
      <vt:lpstr>1. Naselja se razlikuju po broju funkcija koje imaju. Koji od navedenih naselja u hrvatskoj ima najviše funkcija?</vt:lpstr>
      <vt:lpstr>PowerPoint prezentacija</vt:lpstr>
      <vt:lpstr>PowerPoint prezentacija</vt:lpstr>
      <vt:lpstr>2. Koji od navedenih gradova ima sveučilišnu funkciju?</vt:lpstr>
      <vt:lpstr>PowerPoint prezentacija</vt:lpstr>
      <vt:lpstr>PowerPoint prezentacija</vt:lpstr>
      <vt:lpstr>3. Kako nazivamo najveća funkcionalna središta u Hrvatskoj?</vt:lpstr>
      <vt:lpstr>PowerPoint prezentacija</vt:lpstr>
      <vt:lpstr>PowerPoint prezentacija</vt:lpstr>
      <vt:lpstr>4. Koji od navedenih gradova nije makroregionalno središte?</vt:lpstr>
      <vt:lpstr>PowerPoint prezentacija</vt:lpstr>
      <vt:lpstr>PowerPoint prezentacija</vt:lpstr>
      <vt:lpstr>5. Koja slika prikazuje regionalno središte splitske makroregije?</vt:lpstr>
      <vt:lpstr>PowerPoint prezentacija</vt:lpstr>
      <vt:lpstr>PowerPoint prezentacija</vt:lpstr>
      <vt:lpstr>6. Koja makroregija ima najveći broj regionalnih središta…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Gradovi i njihova uloga u prostoru</dc:title>
  <dc:creator>MARKO VLADIĆ</dc:creator>
  <cp:lastModifiedBy>MARKO VLADIĆ</cp:lastModifiedBy>
  <cp:revision>3</cp:revision>
  <dcterms:created xsi:type="dcterms:W3CDTF">2020-10-02T10:00:54Z</dcterms:created>
  <dcterms:modified xsi:type="dcterms:W3CDTF">2020-10-29T15:08:48Z</dcterms:modified>
</cp:coreProperties>
</file>